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66" autoAdjust="0"/>
  </p:normalViewPr>
  <p:slideViewPr>
    <p:cSldViewPr>
      <p:cViewPr varScale="1">
        <p:scale>
          <a:sx n="55" d="100"/>
          <a:sy n="55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5693F-9698-4C65-B2B5-DF13340CB90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CF347-3426-4E90-AC70-E273DF974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2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Семейные альбомы – словно машина времени. Они переносят нас на много лет назад,</a:t>
            </a:r>
            <a:r>
              <a:rPr lang="ru-RU" baseline="0" dirty="0" smtClean="0"/>
              <a:t> они словно запечатленные мгновения, миг из жизни наших предков, навсегда сохраняющие память о них…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CF347-3426-4E90-AC70-E273DF9744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4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живу в прекрасной мирной стране, но мы все храним и передаем из</a:t>
            </a:r>
            <a:r>
              <a:rPr lang="ru-RU" baseline="0" dirty="0" smtClean="0"/>
              <a:t> поколения в поколение</a:t>
            </a:r>
            <a:r>
              <a:rPr lang="ru-RU" dirty="0" smtClean="0"/>
              <a:t> память о страшных годах Великой Отечественной войны – это годы, сплотившие многие страны  мира в борьбе против фашизма, это время героических подвигов и огромных человеческих жертв, положенных</a:t>
            </a:r>
            <a:r>
              <a:rPr lang="ru-RU" baseline="0" dirty="0" smtClean="0"/>
              <a:t> на алтарь во имя победы. В эти самые годы жила и трудилась моя прабабушка – </a:t>
            </a:r>
            <a:r>
              <a:rPr lang="ru-RU" baseline="0" dirty="0" err="1" smtClean="0"/>
              <a:t>Трушникова</a:t>
            </a:r>
            <a:r>
              <a:rPr lang="ru-RU" baseline="0" dirty="0" smtClean="0"/>
              <a:t> Елизавета Максимовна. Она по собственному желанию выбрала профессию – учитель начальных классов. После окончания 7 классов, она поступила и получила образование в </a:t>
            </a:r>
            <a:r>
              <a:rPr lang="ru-RU" baseline="0" dirty="0" err="1" smtClean="0"/>
              <a:t>Кудымкарском</a:t>
            </a:r>
            <a:r>
              <a:rPr lang="ru-RU" baseline="0" dirty="0" smtClean="0"/>
              <a:t> педагогическом училище, и по распределению была направлена в сельскую школу д. Касаткино </a:t>
            </a:r>
            <a:r>
              <a:rPr lang="ru-RU" baseline="0" dirty="0" err="1" smtClean="0"/>
              <a:t>Юрлинского</a:t>
            </a:r>
            <a:r>
              <a:rPr lang="ru-RU" baseline="0" dirty="0" smtClean="0"/>
              <a:t> района </a:t>
            </a:r>
            <a:r>
              <a:rPr lang="ru-RU" baseline="0" dirty="0" err="1" smtClean="0"/>
              <a:t>Молотовской</a:t>
            </a:r>
            <a:r>
              <a:rPr lang="ru-RU" baseline="0" dirty="0" smtClean="0"/>
              <a:t>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CF347-3426-4E90-AC70-E273DF9744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8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Совсем юной девушкой она попала в школу д.</a:t>
            </a:r>
            <a:r>
              <a:rPr lang="ru-RU" baseline="0" dirty="0" smtClean="0"/>
              <a:t> Касаткино в 1941 году </a:t>
            </a:r>
            <a:r>
              <a:rPr lang="ru-RU" dirty="0" smtClean="0"/>
              <a:t> вела уроки в маленькой школе, дети ее очень любили и уважали (по рассказам бабушки). Так сложилось, что до наших краев сами сражения не дошли, но было очень много детей эвакуировано в нашу область. И моя прабабушка, Елизавета Максимовна, воспитывала молодое поколение в эти тяжелые годы. Все военные годы она проработала в этой сельской школе. Там же она встретила свою любовь – Демина Ивана Федоровича. И затем,</a:t>
            </a:r>
            <a:r>
              <a:rPr lang="ru-RU" baseline="0" dirty="0" smtClean="0"/>
              <a:t> как истинная супруга отправилась с ним в </a:t>
            </a:r>
            <a:r>
              <a:rPr lang="ru-RU" baseline="0" dirty="0" err="1" smtClean="0"/>
              <a:t>Кочевский</a:t>
            </a:r>
            <a:r>
              <a:rPr lang="ru-RU" baseline="0" dirty="0" smtClean="0"/>
              <a:t> район пос. </a:t>
            </a:r>
            <a:r>
              <a:rPr lang="ru-RU" baseline="0" dirty="0" err="1" smtClean="0"/>
              <a:t>Серва</a:t>
            </a:r>
            <a:r>
              <a:rPr lang="ru-RU" baseline="0" dirty="0" smtClean="0"/>
              <a:t>. В 1946 году она стала работать в школе пос. </a:t>
            </a:r>
            <a:r>
              <a:rPr lang="ru-RU" baseline="0" dirty="0" err="1" smtClean="0"/>
              <a:t>Сервы</a:t>
            </a:r>
            <a:r>
              <a:rPr lang="ru-RU" baseline="0" dirty="0" smtClean="0"/>
              <a:t>. В 1951 году на свет появилась моя бабушка, Демина Лидия Ивановна, но даже несмотря на то, что она была совсем крошкой прабабушка продолжала работать в школе.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CF347-3426-4E90-AC70-E273DF9744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8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1956 году семья Деминых переехали в с. </a:t>
            </a:r>
            <a:r>
              <a:rPr lang="ru-RU" dirty="0" err="1" smtClean="0"/>
              <a:t>Самково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Кудымкарского</a:t>
            </a:r>
            <a:r>
              <a:rPr lang="ru-RU" baseline="0" dirty="0" smtClean="0"/>
              <a:t> района и до выхода на пенсию Елизавета Максимовна работала в этой школе. В 1972 году родилась моя мама, </a:t>
            </a:r>
            <a:r>
              <a:rPr lang="ru-RU" baseline="0" dirty="0" err="1" smtClean="0"/>
              <a:t>Данилушкина</a:t>
            </a:r>
            <a:r>
              <a:rPr lang="ru-RU" baseline="0" dirty="0" smtClean="0"/>
              <a:t> Елена Юрьевна. И когда мама пошла в 1 класс в эту же школу прабабушка заменяла ее учительницу.  По рассказам мамы, Елизавета Максимовна была строгим и справедливым учителем, старалась не выделять любимчиков.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CF347-3426-4E90-AC70-E273DF9744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8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1992 году на свет появилась я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Гусельникова</a:t>
            </a:r>
            <a:r>
              <a:rPr lang="ru-RU" baseline="0" dirty="0" smtClean="0"/>
              <a:t> Наталья Анатольевна, я также окончила </a:t>
            </a:r>
            <a:r>
              <a:rPr lang="ru-RU" baseline="0" dirty="0" err="1" smtClean="0"/>
              <a:t>Самковскую</a:t>
            </a:r>
            <a:r>
              <a:rPr lang="ru-RU" baseline="0" dirty="0" smtClean="0"/>
              <a:t> среднюю школу, в которой когда то работала моя прабабушка, Демина (</a:t>
            </a:r>
            <a:r>
              <a:rPr lang="ru-RU" baseline="0" dirty="0" err="1" smtClean="0"/>
              <a:t>Трушникова</a:t>
            </a:r>
            <a:r>
              <a:rPr lang="ru-RU" baseline="0" dirty="0" smtClean="0"/>
              <a:t>) Елизавета Максимовна. Мне удалось пообщаться со своей прабабушкой, конечно, она уже не работала, давно была на пенсии, но всегда занималась моим развитием, читала мне сказки, учила со мной стишки. Я безумно любила засыпать рядом со своей бабулей, в ее нежных объятиях. Я была первой правнучкой у неё, она очень меня любила. И моя судьба сложилась таким образом, что я теперь тоже работаю в школе, только учителем информатики. Я горжусь тем, что у меня такая прабабушка и с гордостью заявляю, что профессия – педагог,  звучит гордо!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CF347-3426-4E90-AC70-E273DF9744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5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сожалению, очень</a:t>
            </a:r>
            <a:r>
              <a:rPr lang="ru-RU" baseline="0" dirty="0" smtClean="0"/>
              <a:t> мало фотографий осталось с тех пор, но эти фото мы храним с особым трепетом, ведь это наша семейная память. Память о наших близких и  родных людях!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CF347-3426-4E90-AC70-E273DF9744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7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1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8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7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0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2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9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9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6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1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9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07250-31EC-477D-86E9-0E48D0100F5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00309-5DE9-4879-93F6-FF5D67AD5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3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471" y="2348880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«Семейный альбом»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7707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Презентацию подготовила: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читель информатики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</a:rPr>
              <a:t>Гусельникова</a:t>
            </a:r>
            <a:r>
              <a:rPr lang="ru-RU" sz="2400" b="1" dirty="0" smtClean="0">
                <a:solidFill>
                  <a:schemeClr val="tx1"/>
                </a:solidFill>
              </a:rPr>
              <a:t> Н.А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344" y="205189"/>
            <a:ext cx="8950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Муниципальное автономное общеобразовательное учреждение</a:t>
            </a:r>
          </a:p>
          <a:p>
            <a:pPr algn="ctr"/>
            <a:r>
              <a:rPr lang="ru-RU" sz="2400" b="1" dirty="0" smtClean="0"/>
              <a:t>«Средняя общеобразовательная школа №41»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87661" y="630535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Пермь 2020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1021765"/>
            <a:ext cx="5232245" cy="22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Трушникова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Елизавета Максимовна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457" y="1468264"/>
            <a:ext cx="5987008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6.03.1924 – 15.08.1996</a:t>
            </a:r>
          </a:p>
          <a:p>
            <a:r>
              <a:rPr lang="ru-RU" sz="2800" dirty="0" smtClean="0"/>
              <a:t>Родилась в </a:t>
            </a:r>
            <a:r>
              <a:rPr lang="ru-RU" sz="2800" dirty="0" err="1" smtClean="0"/>
              <a:t>Молотовской</a:t>
            </a:r>
            <a:r>
              <a:rPr lang="ru-RU" sz="2800" dirty="0" smtClean="0"/>
              <a:t> </a:t>
            </a:r>
            <a:r>
              <a:rPr lang="ru-RU" sz="2800" dirty="0" smtClean="0"/>
              <a:t>обл. </a:t>
            </a:r>
            <a:r>
              <a:rPr lang="ru-RU" sz="2800" dirty="0" err="1" smtClean="0"/>
              <a:t>Юрлинском</a:t>
            </a:r>
            <a:r>
              <a:rPr lang="ru-RU" sz="2800" dirty="0" smtClean="0"/>
              <a:t> районе д. </a:t>
            </a:r>
            <a:r>
              <a:rPr lang="ru-RU" sz="2800" dirty="0" err="1" smtClean="0"/>
              <a:t>Зула</a:t>
            </a:r>
            <a:endParaRPr lang="ru-RU" sz="2800" dirty="0" smtClean="0"/>
          </a:p>
          <a:p>
            <a:r>
              <a:rPr lang="ru-RU" sz="2800" dirty="0" smtClean="0"/>
              <a:t>Отучилась в </a:t>
            </a:r>
            <a:r>
              <a:rPr lang="ru-RU" sz="2800" dirty="0" err="1" smtClean="0"/>
              <a:t>Кудымкарском</a:t>
            </a:r>
            <a:r>
              <a:rPr lang="ru-RU" sz="2800" dirty="0" smtClean="0"/>
              <a:t> педагогическом училище по образованию педагог начальных классов</a:t>
            </a:r>
          </a:p>
          <a:p>
            <a:r>
              <a:rPr lang="ru-RU" sz="2800" dirty="0" smtClean="0"/>
              <a:t>По распределению попала в школу д. Касаткино </a:t>
            </a:r>
            <a:r>
              <a:rPr lang="ru-RU" sz="2800" dirty="0" err="1" smtClean="0"/>
              <a:t>Юрлинского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" y="1340768"/>
            <a:ext cx="2638763" cy="420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25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Дёминых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60148" cy="46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177281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фото изображены: </a:t>
            </a:r>
          </a:p>
          <a:p>
            <a:r>
              <a:rPr lang="ru-RU" sz="2800" i="1" dirty="0" smtClean="0"/>
              <a:t>Прадедушка</a:t>
            </a:r>
            <a:r>
              <a:rPr lang="ru-RU" sz="2800" dirty="0" smtClean="0"/>
              <a:t> – Демин Иван Федорович</a:t>
            </a:r>
          </a:p>
          <a:p>
            <a:r>
              <a:rPr lang="ru-RU" sz="2800" i="1" dirty="0" smtClean="0"/>
              <a:t>Бабушка</a:t>
            </a:r>
            <a:r>
              <a:rPr lang="ru-RU" sz="2800" dirty="0" smtClean="0"/>
              <a:t> – Паша (Демина) Лидия Ивановна</a:t>
            </a:r>
          </a:p>
          <a:p>
            <a:r>
              <a:rPr lang="ru-RU" sz="2800" i="1" dirty="0" smtClean="0"/>
              <a:t>Прабабушка</a:t>
            </a:r>
            <a:r>
              <a:rPr lang="ru-RU" sz="2800" dirty="0" smtClean="0"/>
              <a:t> – Демина (</a:t>
            </a:r>
            <a:r>
              <a:rPr lang="ru-RU" sz="2800" dirty="0" err="1" smtClean="0"/>
              <a:t>Трушникова</a:t>
            </a:r>
            <a:r>
              <a:rPr lang="ru-RU" sz="2800" dirty="0" smtClean="0"/>
              <a:t>) Елизавета Максимовна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200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9"/>
          <a:stretch/>
        </p:blipFill>
        <p:spPr>
          <a:xfrm rot="16200000">
            <a:off x="2154665" y="-346352"/>
            <a:ext cx="5266720" cy="806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76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Самковская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школа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05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2" y="5445224"/>
            <a:ext cx="92377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- 2019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«Классный руководитель»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99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9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624</Words>
  <Application>Microsoft Office PowerPoint</Application>
  <PresentationFormat>Экран (4:3)</PresentationFormat>
  <Paragraphs>31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«Семейный альбом»</vt:lpstr>
      <vt:lpstr>Трушникова Елизавета Максимовна</vt:lpstr>
      <vt:lpstr>Семья Дёминых</vt:lpstr>
      <vt:lpstr>Самковская средняя школа</vt:lpstr>
      <vt:lpstr>Учитель года - 2019 «Классный руководитель»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«Семейный альбом»</dc:title>
  <dc:creator>User</dc:creator>
  <cp:lastModifiedBy>User</cp:lastModifiedBy>
  <cp:revision>10</cp:revision>
  <dcterms:created xsi:type="dcterms:W3CDTF">2020-05-11T16:14:47Z</dcterms:created>
  <dcterms:modified xsi:type="dcterms:W3CDTF">2020-05-13T16:43:14Z</dcterms:modified>
</cp:coreProperties>
</file>